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3431059978" r:id="rId1"/>
  </p:sldMasterIdLst>
  <p:sldIdLst>
    <p:sldId id="11088003" r:id="rId3"/>
    <p:sldId id="11088004" r:id="rId4"/>
    <p:sldId id="11088005" r:id="rId5"/>
    <p:sldId id="11088006" r:id="rId6"/>
    <p:sldId id="11088007" r:id="rId7"/>
    <p:sldId id="11088008" r:id="rId8"/>
    <p:sldId id="11088009" r:id="rId9"/>
    <p:sldId id="11088010" r:id="rId10"/>
    <p:sldId id="11088011" r:id="rId11"/>
    <p:sldId id="11088012" r:id="rId12"/>
    <p:sldId id="11088013" r:id="rId13"/>
    <p:sldId id="11088014" r:id="rId14"/>
    <p:sldId id="11088015" r:id="rId15"/>
    <p:sldId id="11088016" r:id="rId16"/>
    <p:sldId id="11088017" r:id="rId17"/>
    <p:sldId id="11088018" r:id="rId18"/>
    <p:sldId id="11088019" r:id="rId19"/>
    <p:sldId id="11088020" r:id="rId20"/>
    <p:sldId id="11088021" r:id="rId21"/>
    <p:sldId id="11088022" r:id="rId22"/>
    <p:sldId id="11088023" r:id="rId23"/>
    <p:sldId id="11088024" r:id="rId24"/>
  </p:sldIdLst>
  <p:sldSz cx="24383999" cy="13715999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9856342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6dd1795652b9400f9036ce3c4b2a9d97.png"/><Relationship Id="rId3" Type="http://schemas.openxmlformats.org/officeDocument/2006/relationships/image" Target="../media/6460fa160bfd457e8146e3724a5ef65f.png"/><Relationship Id="rId4" Type="http://schemas.openxmlformats.org/officeDocument/2006/relationships/image" Target="../media/a79b808b611043529f26e623991ecaa2.png"/><Relationship Id="rId5" Type="http://schemas.openxmlformats.org/officeDocument/2006/relationships/image" Target="../media/f4179291cafa495cb680424eccdeadf4.png"/><Relationship Id="rId6" Type="http://schemas.openxmlformats.org/officeDocument/2006/relationships/image" Target="../media/2f5964a752d94b61a6b087e42aedf56d.png"/><Relationship Id="rId7" Type="http://schemas.openxmlformats.org/officeDocument/2006/relationships/image" Target="../media/26988d5f93b343dcb5988fa6bb8405a5.png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6611dc38958f4084905cc49a23f27ddc.png"/><Relationship Id="rId3" Type="http://schemas.openxmlformats.org/officeDocument/2006/relationships/image" Target="../media/8d6096c23b514086ab38f5ee288890f1.png"/><Relationship Id="rId4" Type="http://schemas.openxmlformats.org/officeDocument/2006/relationships/image" Target="../media/31ac737607c04939a9a69752c8173259.png"/><Relationship Id="rId5" Type="http://schemas.openxmlformats.org/officeDocument/2006/relationships/image" Target="../media/147C2E7E2B5AEA093A5AEB46108D8EEA.png"/><Relationship Id="rId6" Type="http://schemas.openxmlformats.org/officeDocument/2006/relationships/image" Target="../media/bfd102b5484f40a9beceb53229bcc651.png"/><Relationship Id="rId7" Type="http://schemas.openxmlformats.org/officeDocument/2006/relationships/image" Target="../media/71CAB92F1EC0446F05C91C6EB32ED511.png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441ed552784d4acaaab0140bae764dcf.png"/><Relationship Id="rId3" Type="http://schemas.openxmlformats.org/officeDocument/2006/relationships/image" Target="../media/9d2af2c42e7e4f828d497738649af155.png"/><Relationship Id="rId4" Type="http://schemas.openxmlformats.org/officeDocument/2006/relationships/image" Target="../media/960976029a904f019a5264ddb97159c3.png"/><Relationship Id="rId5" Type="http://schemas.openxmlformats.org/officeDocument/2006/relationships/image" Target="../media/14568563A0DBB850D4FEAA6BB2F577BC.png"/><Relationship Id="rId6" Type="http://schemas.openxmlformats.org/officeDocument/2006/relationships/image" Target="../media/3BE154C962E269EBC95CB305FE1C370B.png"/><Relationship Id="rId7" Type="http://schemas.openxmlformats.org/officeDocument/2006/relationships/image" Target="../media/437c939d6d5e4b51825451049847dfe9.png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c942e19381d641728e0db6fac2a2edca.png"/><Relationship Id="rId3" Type="http://schemas.openxmlformats.org/officeDocument/2006/relationships/image" Target="../media/02df9541f8fe410b83c50ff3dc824147.png"/><Relationship Id="rId4" Type="http://schemas.openxmlformats.org/officeDocument/2006/relationships/image" Target="../media/cb031e71c4c245628f9314e1859d94b7.png"/><Relationship Id="rId5" Type="http://schemas.openxmlformats.org/officeDocument/2006/relationships/image" Target="../media/0253af3b24b44b78ba0f8434f353bbdf.png"/><Relationship Id="rId6" Type="http://schemas.openxmlformats.org/officeDocument/2006/relationships/image" Target="../media/d72310347886416c90909d7bd9f72935.png"/><Relationship Id="rId7" Type="http://schemas.openxmlformats.org/officeDocument/2006/relationships/image" Target="../media/347d313fe27041f99e1b0dba6dcb7610.png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68ed0d71417b4146a15def18b0d9dea5.png"/><Relationship Id="rId3" Type="http://schemas.openxmlformats.org/officeDocument/2006/relationships/image" Target="../media/6680e44daf5e4c098bb65e1c7dff3ece.png"/><Relationship Id="rId4" Type="http://schemas.openxmlformats.org/officeDocument/2006/relationships/image" Target="../media/f07119d0feab4400a51687c15b1980d8.png"/><Relationship Id="rId5" Type="http://schemas.openxmlformats.org/officeDocument/2006/relationships/image" Target="../media/beca205c2146400cb94c5ecdd4de7c03.png"/><Relationship Id="rId6" Type="http://schemas.openxmlformats.org/officeDocument/2006/relationships/image" Target="../media/cacf82b7279545ba91f31d7411bd3176.png"/><Relationship Id="rId7" Type="http://schemas.openxmlformats.org/officeDocument/2006/relationships/image" Target="../media/96c4337b3ad14b0793c6c411d4bc1e29.png"/><Relationship Id="rId8" Type="http://schemas.openxmlformats.org/officeDocument/2006/relationships/image" Target="../media/e1470b4bb4b44c67a7fadb3bd22ebd5b.png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580336070a84498486590b587e6e675d.png"/><Relationship Id="rId3" Type="http://schemas.openxmlformats.org/officeDocument/2006/relationships/image" Target="../media/cf639b1e21c94acbb883330b15a19539.png"/><Relationship Id="rId4" Type="http://schemas.openxmlformats.org/officeDocument/2006/relationships/image" Target="../media/a5d57abb1fc246e4942fb92dab2d42da.png"/><Relationship Id="rId5" Type="http://schemas.openxmlformats.org/officeDocument/2006/relationships/image" Target="../media/afd78e4e870744c2a9aef025c1fbc379.png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82e0a6772fbb4fba9ccdbedaa822e3ef.png"/><Relationship Id="rId3" Type="http://schemas.openxmlformats.org/officeDocument/2006/relationships/image" Target="../media/9aa80df70a15483b9fdd5330c9fa0e56.png"/><Relationship Id="rId4" Type="http://schemas.openxmlformats.org/officeDocument/2006/relationships/image" Target="../media/bb194f5a47694fe7ab26a23e6a6bda3f.png"/><Relationship Id="rId5" Type="http://schemas.openxmlformats.org/officeDocument/2006/relationships/image" Target="../media/3BE154C962E269EBC95CB305FE1C370B.png"/><Relationship Id="rId6" Type="http://schemas.openxmlformats.org/officeDocument/2006/relationships/image" Target="../media/147C2E7E2B5AEA093A5AEB46108D8EEA.png"/><Relationship Id="rId7" Type="http://schemas.openxmlformats.org/officeDocument/2006/relationships/image" Target="../media/1f46ddd5e45a4e3b8252bbd01bb393f4.png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31155e78347e4c4ab7fcbe71c68ad3cf.png"/><Relationship Id="rId3" Type="http://schemas.openxmlformats.org/officeDocument/2006/relationships/image" Target="../media/7d54d9e1a517413c8e409b513d2d916f.png"/><Relationship Id="rId4" Type="http://schemas.openxmlformats.org/officeDocument/2006/relationships/image" Target="../media/000F849C951A2E0A69D310CE8CE58E39.png"/><Relationship Id="rId5" Type="http://schemas.openxmlformats.org/officeDocument/2006/relationships/image" Target="../media/F167F2F9132D9874C312F000DC1DEF61.png"/><Relationship Id="rId6" Type="http://schemas.openxmlformats.org/officeDocument/2006/relationships/image" Target="../media/756da1f95d8b4e5eb68b68477eb5f464.png"/><Relationship Id="rId7" Type="http://schemas.openxmlformats.org/officeDocument/2006/relationships/image" Target="../media/a6cdf68a33d64f48aec35cdb9813cc35.png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fe1368524471453c8f845a1345de2720.png"/><Relationship Id="rId3" Type="http://schemas.openxmlformats.org/officeDocument/2006/relationships/image" Target="../media/fd0ff5f308b54edd8dd05977616aff25.png"/><Relationship Id="rId4" Type="http://schemas.openxmlformats.org/officeDocument/2006/relationships/image" Target="../media/ac17a2c1b4a6473ebc105c2630d700ef.png"/><Relationship Id="rId5" Type="http://schemas.openxmlformats.org/officeDocument/2006/relationships/image" Target="../media/fa6195d90fe44204bd6fbc95ab8dd125.png"/><Relationship Id="rId6" Type="http://schemas.openxmlformats.org/officeDocument/2006/relationships/image" Target="../media/0091946641A303AE5FBB9CBCFB7AEB68.png"/><Relationship Id="rId7" Type="http://schemas.openxmlformats.org/officeDocument/2006/relationships/image" Target="../media/526FB14CA0B2FD78D70D966EF014FEBC.png"/><Relationship Id="rId8" Type="http://schemas.openxmlformats.org/officeDocument/2006/relationships/image" Target="../media/1a6811dea5d84a7f97c8fee832f51204.png"/><Relationship Id="rId9" Type="http://schemas.openxmlformats.org/officeDocument/2006/relationships/image" Target="../media/a8b92472351140c296f97191a53b5e84.png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70920748e44242f19a296311b6e2bd9f.png"/><Relationship Id="rId3" Type="http://schemas.openxmlformats.org/officeDocument/2006/relationships/image" Target="../media/49e1f9c30ee24216a0ec69d4297463a9.png"/><Relationship Id="rId4" Type="http://schemas.openxmlformats.org/officeDocument/2006/relationships/image" Target="../media/d4c12cbe64e846cab75a1cbb2b34fae2.png"/><Relationship Id="rId5" Type="http://schemas.openxmlformats.org/officeDocument/2006/relationships/image" Target="../media/d17f4d816382473884fc5a328c8dd095.png"/><Relationship Id="rId6" Type="http://schemas.openxmlformats.org/officeDocument/2006/relationships/image" Target="../media/51e30451d60e4080bcb728adc49e7bf8.png"/><Relationship Id="rId7" Type="http://schemas.openxmlformats.org/officeDocument/2006/relationships/image" Target="../media/FD4D839F1228F96A2226A80A38CB3AF2.png"/><Relationship Id="rId8" Type="http://schemas.openxmlformats.org/officeDocument/2006/relationships/image" Target="../media/24077DBF9FC0E74CC99A8F7300396301.png"/><Relationship Id="rId9" Type="http://schemas.openxmlformats.org/officeDocument/2006/relationships/image" Target="../media/4277EA3E4ED2B69B4EBB0549FA69C46B.png"/><Relationship Id="rId10" Type="http://schemas.openxmlformats.org/officeDocument/2006/relationships/image" Target="../media/3028ADADE03489DA891AAFF69560F59E.png"/><Relationship Id="rId11" Type="http://schemas.openxmlformats.org/officeDocument/2006/relationships/image" Target="../media/b355829178424fe7b3d62d1ea3466bdc.png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60145a0948cb465aa85a996d12bfea48.png"/><Relationship Id="rId3" Type="http://schemas.openxmlformats.org/officeDocument/2006/relationships/image" Target="../media/ca9f845518344c95bf4c9946b7b45b7d.png"/><Relationship Id="rId4" Type="http://schemas.openxmlformats.org/officeDocument/2006/relationships/image" Target="../media/6a99e61711eb4b818f356fd78e6c67b7.png"/><Relationship Id="rId5" Type="http://schemas.openxmlformats.org/officeDocument/2006/relationships/image" Target="../media/f2435d56ab844ce2bc5faaa762d13e6d.png"/><Relationship Id="rId6" Type="http://schemas.openxmlformats.org/officeDocument/2006/relationships/image" Target="../media/96d3a5fe0c044ef3a15b57a5b2209344.png"/><Relationship Id="rId7" Type="http://schemas.openxmlformats.org/officeDocument/2006/relationships/image" Target="../media/bd05ce0c26484bd38dbbae47674abd19.png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22ac808ae14244e2950bbf4367191f06.png"/><Relationship Id="rId3" Type="http://schemas.openxmlformats.org/officeDocument/2006/relationships/image" Target="../media/c761f2437557467289bf5fb105d4f9a8.png"/><Relationship Id="rId4" Type="http://schemas.openxmlformats.org/officeDocument/2006/relationships/image" Target="../media/dc83ab3c6c8343d2a312433730d41323.png"/><Relationship Id="rId5" Type="http://schemas.openxmlformats.org/officeDocument/2006/relationships/image" Target="../media/98f9b27d474643e08289a6eb34ef3af0.png"/><Relationship Id="rId6" Type="http://schemas.openxmlformats.org/officeDocument/2006/relationships/image" Target="../media/f04749da44f3482ca9f72dab4cca9e32.png"/><Relationship Id="rId7" Type="http://schemas.openxmlformats.org/officeDocument/2006/relationships/image" Target="../media/1fb00769f9ef4aa8a6530955600f1899.png"/><Relationship Id="rId8" Type="http://schemas.openxmlformats.org/officeDocument/2006/relationships/image" Target="../media/457d387d4d3748a48ffea1b427a2f367.png"/><Relationship Id="rId9" Type="http://schemas.openxmlformats.org/officeDocument/2006/relationships/image" Target="../media/c4b72f7a410f4deca29016ada6f944d4.png"/><Relationship Id="rId10" Type="http://schemas.openxmlformats.org/officeDocument/2006/relationships/image" Target="../media/3dee8163e89a4c9babb40bed21e3bc1f.png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1f564792a385452382229e7c09cd67fc.png"/><Relationship Id="rId3" Type="http://schemas.openxmlformats.org/officeDocument/2006/relationships/image" Target="../media/b5bfcdd0f8684cc6aa902f422119a6be.png"/><Relationship Id="rId4" Type="http://schemas.openxmlformats.org/officeDocument/2006/relationships/image" Target="../media/eb91453040e344c3b908f59b18d8705b.png"/><Relationship Id="rId5" Type="http://schemas.openxmlformats.org/officeDocument/2006/relationships/image" Target="../media/8d12ea575c0945faa0c1521335f0f491.png"/><Relationship Id="rId6" Type="http://schemas.openxmlformats.org/officeDocument/2006/relationships/image" Target="../media/fc511b51484944ed83bb1652e0dc35f8.png"/><Relationship Id="rId7" Type="http://schemas.openxmlformats.org/officeDocument/2006/relationships/image" Target="../media/2105482bad2a47069a53bef5ce027816.png"/><Relationship Id="rId8" Type="http://schemas.openxmlformats.org/officeDocument/2006/relationships/image" Target="../media/f238e8bde1944c398b656668d3743a92.png"/><Relationship Id="rId9" Type="http://schemas.openxmlformats.org/officeDocument/2006/relationships/image" Target="../media/7e02d0b5c4ce4237a4ad9b54c9e9e437.png"/><Relationship Id="rId10" Type="http://schemas.openxmlformats.org/officeDocument/2006/relationships/image" Target="../media/51b6f781d01c47d5b32721bc17c8585a.png"/><Relationship Id="rId11" Type="http://schemas.openxmlformats.org/officeDocument/2006/relationships/image" Target="../media/f3acddf54fd24ce2a8c9a9b6d26dbb28.png"/><Relationship Id="rId12" Type="http://schemas.openxmlformats.org/officeDocument/2006/relationships/image" Target="../media/1a7f6cb99c384467b43ce0969d6bcc24.png"/><Relationship Id="rId13" Type="http://schemas.openxmlformats.org/officeDocument/2006/relationships/image" Target="../media/8a74ac7faf0f45d3b72d588c142a3b8a.png"/><Relationship Id="rId14" Type="http://schemas.openxmlformats.org/officeDocument/2006/relationships/image" Target="../media/083a51546c1c48e584eacbc4cc15f087.png"/><Relationship Id="rId15" Type="http://schemas.openxmlformats.org/officeDocument/2006/relationships/image" Target="../media/91fe9520dc0a480c8d0364473ab10f7a.png"/><Relationship Id="rId16" Type="http://schemas.openxmlformats.org/officeDocument/2006/relationships/image" Target="../media/6d927452696d41e1bb5e7a64881759e9.png"/><Relationship Id="rId17" Type="http://schemas.openxmlformats.org/officeDocument/2006/relationships/image" Target="../media/de9f9e263a224ef0b23df9c2021c1afa.png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b59f5fe0e5db40d184a65ece284c454e.png"/><Relationship Id="rId3" Type="http://schemas.openxmlformats.org/officeDocument/2006/relationships/image" Target="../media/7b02ae8cf16f40978bd1b206cb9e8cf8.png"/><Relationship Id="rId4" Type="http://schemas.openxmlformats.org/officeDocument/2006/relationships/image" Target="../media/aa6cfcf2ed484e2fa41dc2c7c4203956.png"/><Relationship Id="rId5" Type="http://schemas.openxmlformats.org/officeDocument/2006/relationships/image" Target="../media/9375ba49fd294614af1d5b1e3a759e66.png"/><Relationship Id="rId6" Type="http://schemas.openxmlformats.org/officeDocument/2006/relationships/image" Target="../media/738932356cda4ccc81a19559c8a24f98.png"/><Relationship Id="rId7" Type="http://schemas.openxmlformats.org/officeDocument/2006/relationships/image" Target="../media/5c9ce9a0c19b4d2f9ae185d1f803395d.png"/><Relationship Id="rId8" Type="http://schemas.openxmlformats.org/officeDocument/2006/relationships/image" Target="../media/7a45dbc2bc034fc2a6f4dcdcfaa27c50.png"/><Relationship Id="rId9" Type="http://schemas.openxmlformats.org/officeDocument/2006/relationships/image" Target="../media/1a7530b73caa4042bf94bd382e03034a.png"/><Relationship Id="rId10" Type="http://schemas.openxmlformats.org/officeDocument/2006/relationships/image" Target="../media/45b21145022445b59b725a9674f779a6.png"/><Relationship Id="rId11" Type="http://schemas.openxmlformats.org/officeDocument/2006/relationships/image" Target="../media/7644edde87c544eea5c2416e6d2d878a.png"/><Relationship Id="rId12" Type="http://schemas.openxmlformats.org/officeDocument/2006/relationships/image" Target="../media/283fbe78e40f48c2be0998ac31667dc7.png"/><Relationship Id="rId13" Type="http://schemas.openxmlformats.org/officeDocument/2006/relationships/image" Target="../media/ce859f23b20d4fef87eb335d66e30607.png"/><Relationship Id="rId14" Type="http://schemas.openxmlformats.org/officeDocument/2006/relationships/image" Target="../media/bc739b1ba5ab4bd58989782641633f02.png"/><Relationship Id="rId15" Type="http://schemas.openxmlformats.org/officeDocument/2006/relationships/image" Target="../media/6148dfc6f3f34ee69feeca4374836a28.png"/><Relationship Id="rId16" Type="http://schemas.openxmlformats.org/officeDocument/2006/relationships/image" Target="../media/c90b54107af5445b9897c328f834d617.png"/><Relationship Id="rId17" Type="http://schemas.openxmlformats.org/officeDocument/2006/relationships/image" Target="../media/92ed034dc95b4007bf511d4aded868bd.png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e699302146244c689003cd560cd83be3.png"/><Relationship Id="rId3" Type="http://schemas.openxmlformats.org/officeDocument/2006/relationships/image" Target="../media/594ec7d4595a4c6597cca56d289273fd.png"/><Relationship Id="rId4" Type="http://schemas.openxmlformats.org/officeDocument/2006/relationships/image" Target="../media/7649794fbecf420e94b3577b61d3825f.png"/><Relationship Id="rId5" Type="http://schemas.openxmlformats.org/officeDocument/2006/relationships/image" Target="../media/7b296efc946149b0a7aec674948c85e4.png"/><Relationship Id="rId6" Type="http://schemas.openxmlformats.org/officeDocument/2006/relationships/image" Target="../media/59200d6261b1440faba104fbb9f09c33.png"/><Relationship Id="rId7" Type="http://schemas.openxmlformats.org/officeDocument/2006/relationships/image" Target="../media/ea07324fac6644e684082b0f77a7992d.png"/><Relationship Id="rId8" Type="http://schemas.openxmlformats.org/officeDocument/2006/relationships/image" Target="../media/d3e5ed9f86df43ccb74d91b2db8281ca.png"/><Relationship Id="rId9" Type="http://schemas.openxmlformats.org/officeDocument/2006/relationships/image" Target="../media/5c76cd54c38e459e981ec3fb1e8565b5.png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f406c6e264934cb48740ae90fca3708a.png"/><Relationship Id="rId3" Type="http://schemas.openxmlformats.org/officeDocument/2006/relationships/image" Target="../media/e21509981d874f7d9444aae19d4995f1.png"/><Relationship Id="rId4" Type="http://schemas.openxmlformats.org/officeDocument/2006/relationships/image" Target="../media/d0cbb909825c4184a0db8a616d9dc5c8.png"/><Relationship Id="rId5" Type="http://schemas.openxmlformats.org/officeDocument/2006/relationships/image" Target="../media/24c51fe4e12a44f79850baeb4f97e45b.png"/><Relationship Id="rId6" Type="http://schemas.openxmlformats.org/officeDocument/2006/relationships/image" Target="../media/55b6836817a64797883bf5aa91ae03d2.png"/><Relationship Id="rId7" Type="http://schemas.openxmlformats.org/officeDocument/2006/relationships/image" Target="../media/f9c8ab9516994ab180a15cee39c4adf7.png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4fbb9affab594603b39875f35cd7364e.png"/><Relationship Id="rId3" Type="http://schemas.openxmlformats.org/officeDocument/2006/relationships/image" Target="../media/3e61c8ad95f64af3819cdb6b596cab52.png"/><Relationship Id="rId4" Type="http://schemas.openxmlformats.org/officeDocument/2006/relationships/image" Target="../media/67a5272a612a47ef93a8b8b7ff282d95.png"/><Relationship Id="rId5" Type="http://schemas.openxmlformats.org/officeDocument/2006/relationships/image" Target="../media/68acafa3f59a45a5b1ea202115cb766c.png"/><Relationship Id="rId6" Type="http://schemas.openxmlformats.org/officeDocument/2006/relationships/image" Target="../media/bdec771297cd45e082ed2aef4a85b06e.png"/><Relationship Id="rId7" Type="http://schemas.openxmlformats.org/officeDocument/2006/relationships/image" Target="../media/090acb2c3ecf40e78323b741986401bb.png"/><Relationship Id="rId8" Type="http://schemas.openxmlformats.org/officeDocument/2006/relationships/image" Target="../media/c8f645e3c8fe445d8dd96900a8268f7a.png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f5853a72ae6d48db81f087ae1acdd820.png"/><Relationship Id="rId3" Type="http://schemas.openxmlformats.org/officeDocument/2006/relationships/image" Target="../media/5aec13b7a65a485e8bcb9b8a314ea6bd.png"/><Relationship Id="rId4" Type="http://schemas.openxmlformats.org/officeDocument/2006/relationships/image" Target="../media/c5662444196b4f0ba40ea320d2f0a4d0.png"/><Relationship Id="rId5" Type="http://schemas.openxmlformats.org/officeDocument/2006/relationships/image" Target="../media/c4851e0298004e3981b8828187af63da.png"/><Relationship Id="rId6" Type="http://schemas.openxmlformats.org/officeDocument/2006/relationships/image" Target="../media/979d92ff7f1c4f97a80aa63574130e9b.png"/><Relationship Id="rId7" Type="http://schemas.openxmlformats.org/officeDocument/2006/relationships/image" Target="../media/bb361e2b9bb84492acf99acea469088b.png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e985d6aa52c54619aed33b3a7fc603c2.png"/><Relationship Id="rId3" Type="http://schemas.openxmlformats.org/officeDocument/2006/relationships/image" Target="../media/ec877e5e0e6f4d3bbfffc4ea745b1832.png"/><Relationship Id="rId4" Type="http://schemas.openxmlformats.org/officeDocument/2006/relationships/image" Target="../media/63F1A7DE05362768F021D95B5B972E8C.png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26aa30de9688472f8a454d9301f1d8de.png"/><Relationship Id="rId3" Type="http://schemas.openxmlformats.org/officeDocument/2006/relationships/image" Target="../media/d847cfe5ae534521a26e72f990a2fa17.png"/><Relationship Id="rId4" Type="http://schemas.openxmlformats.org/officeDocument/2006/relationships/image" Target="../media/c8baf4e278e44276bc3054f4dfc9f1d3.png"/><Relationship Id="rId5" Type="http://schemas.openxmlformats.org/officeDocument/2006/relationships/image" Target="../media/0cb74ea169b1459eb2f72474484c37e7.png"/><Relationship Id="rId6" Type="http://schemas.openxmlformats.org/officeDocument/2006/relationships/image" Target="../media/76d52632061a46fb85d36b9271d9bd96.png"/><Relationship Id="rId7" Type="http://schemas.openxmlformats.org/officeDocument/2006/relationships/image" Target="../media/0820014bd9f345d2a794b2c8ae4226e7.png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1ea0932d22804eb2a1806d51c02d4bd9.png"/><Relationship Id="rId3" Type="http://schemas.openxmlformats.org/officeDocument/2006/relationships/image" Target="../media/199fd4ab2503474db04f380ea368a226.png"/><Relationship Id="rId4" Type="http://schemas.openxmlformats.org/officeDocument/2006/relationships/image" Target="../media/08ca56fee1c64874ba2450b21481a9ab.png"/><Relationship Id="rId5" Type="http://schemas.openxmlformats.org/officeDocument/2006/relationships/image" Target="../media/a8d0c58bd56d4e3abe1ca98c9ba669fa.png"/><Relationship Id="rId6" Type="http://schemas.openxmlformats.org/officeDocument/2006/relationships/image" Target="../media/30307484318f4f8ab6e058fd2f4d3c13.png"/><Relationship Id="rId7" Type="http://schemas.openxmlformats.org/officeDocument/2006/relationships/image" Target="../media/f2fbbd123fee487b9d1a5c25f8a703f0.png"/><Relationship Id="rId8" Type="http://schemas.openxmlformats.org/officeDocument/2006/relationships/image" Target="../media/2ef8faa46e964acf8e755b963be971ac.png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d0840aa90f534bfd9c5f8672afb66325.png"/><Relationship Id="rId3" Type="http://schemas.openxmlformats.org/officeDocument/2006/relationships/image" Target="../media/b202d7947658418ca82f274e0ea65316.png"/><Relationship Id="rId4" Type="http://schemas.openxmlformats.org/officeDocument/2006/relationships/image" Target="../media/ad52510e17814d65ab8941cd2dc738e3.png"/><Relationship Id="rId5" Type="http://schemas.openxmlformats.org/officeDocument/2006/relationships/image" Target="../media/a83dd68bdcc449e08682ac65555b10e1.png"/><Relationship Id="rId6" Type="http://schemas.openxmlformats.org/officeDocument/2006/relationships/image" Target="../media/c661002250b04e9dbb328ec401afd3b4.png"/><Relationship Id="rId7" Type="http://schemas.openxmlformats.org/officeDocument/2006/relationships/image" Target="../media/f247b08e3d634fe0ab7c7c60184fec5a.png"/><Relationship Id="rId8" Type="http://schemas.openxmlformats.org/officeDocument/2006/relationships/image" Target="../media/d5a20761053c4ba89df992c5043b44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-454961" y="-187504"/>
            <a:ext cx="24981383" cy="14057789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3" cstate="print">
            <a:alphaModFix amt="62000"/>
          </a:blip>
          <a:stretch>
            <a:fillRect/>
          </a:stretch>
        </p:blipFill>
        <p:spPr>
          <a:xfrm rot="0" flipV="0" flipH="0">
            <a:off x="0" y="0"/>
            <a:ext cx="25293922" cy="14398458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346199" y="4317999"/>
            <a:ext cx="17505822" cy="1631552"/>
          </a:xfrm>
          <a:prstGeom prst="rect">
            <a:avLst/>
          </a:prstGeom>
        </p:spPr>
      </p:pic>
      <p:pic>
        <p:nvPicPr>
          <p:cNvPr id="139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346199" y="6362699"/>
            <a:ext cx="11236955" cy="905853"/>
          </a:xfrm>
          <a:prstGeom prst="rect">
            <a:avLst/>
          </a:prstGeom>
        </p:spPr>
      </p:pic>
      <p:pic>
        <p:nvPicPr>
          <p:cNvPr id="1861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346362" y="8701854"/>
            <a:ext cx="2839674" cy="326534"/>
          </a:xfrm>
          <a:prstGeom prst="rect">
            <a:avLst/>
          </a:prstGeom>
        </p:spPr>
      </p:pic>
      <p:pic>
        <p:nvPicPr>
          <p:cNvPr id="2328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346362" y="7898673"/>
            <a:ext cx="2485173" cy="3482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7073899" y="698499"/>
            <a:ext cx="2783486" cy="596400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9862799" y="266699"/>
            <a:ext cx="4513950" cy="741438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8458199" y="2108199"/>
            <a:ext cx="6825547" cy="9496043"/>
          </a:xfrm>
          <a:prstGeom prst="rect">
            <a:avLst/>
          </a:prstGeom>
        </p:spPr>
      </p:pic>
      <p:pic>
        <p:nvPicPr>
          <p:cNvPr id="139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8107740" y="1213934"/>
            <a:ext cx="6011349" cy="12022699"/>
          </a:xfrm>
          <a:prstGeom prst="rect">
            <a:avLst/>
          </a:prstGeom>
        </p:spPr>
      </p:pic>
      <p:pic>
        <p:nvPicPr>
          <p:cNvPr id="1868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6814799" y="2070099"/>
            <a:ext cx="1659293" cy="1255693"/>
          </a:xfrm>
          <a:prstGeom prst="rect">
            <a:avLst/>
          </a:prstGeom>
        </p:spPr>
      </p:pic>
      <p:pic>
        <p:nvPicPr>
          <p:cNvPr id="2337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660997" y="673846"/>
            <a:ext cx="6184153" cy="123683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7073899" y="698499"/>
            <a:ext cx="2783486" cy="596400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9862799" y="266699"/>
            <a:ext cx="3536391" cy="732190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6814799" y="2070099"/>
            <a:ext cx="1659293" cy="125569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606592" y="669922"/>
            <a:ext cx="6283473" cy="12566947"/>
          </a:xfrm>
          <a:prstGeom prst="rect">
            <a:avLst/>
          </a:prstGeom>
        </p:spPr>
      </p:pic>
      <p:pic>
        <p:nvPicPr>
          <p:cNvPr id="186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8270494" y="1344113"/>
            <a:ext cx="5721376" cy="11442753"/>
          </a:xfrm>
          <a:prstGeom prst="rect">
            <a:avLst/>
          </a:prstGeom>
        </p:spPr>
      </p:pic>
      <p:pic>
        <p:nvPicPr>
          <p:cNvPr id="233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8458199" y="2108199"/>
            <a:ext cx="6825547" cy="95063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-91208" y="0"/>
            <a:ext cx="9243650" cy="13865475"/>
          </a:xfrm>
          <a:prstGeom prst="rect">
            <a:avLst/>
          </a:prstGeom>
        </p:spPr>
      </p:pic>
      <p:pic>
        <p:nvPicPr>
          <p:cNvPr id="918" name="Picture" descr="Picture"/>
          <p:cNvPicPr>
            <a:picLocks noChangeAspect="1"/>
          </p:cNvPicPr>
          <p:nvPr/>
        </p:nvPicPr>
        <p:blipFill>
          <a:blip r:embed="rId4" cstate="print">
            <a:alphaModFix amt="15000"/>
          </a:blip>
          <a:stretch>
            <a:fillRect/>
          </a:stretch>
        </p:blipFill>
        <p:spPr>
          <a:xfrm rot="0" flipV="0" flipH="0">
            <a:off x="-540258" y="0"/>
            <a:ext cx="9746266" cy="13941853"/>
          </a:xfrm>
          <a:prstGeom prst="rect">
            <a:avLst/>
          </a:prstGeom>
        </p:spPr>
      </p:pic>
      <p:pic>
        <p:nvPicPr>
          <p:cNvPr id="137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7967135" y="4777364"/>
            <a:ext cx="2529736" cy="232380"/>
          </a:xfrm>
          <a:prstGeom prst="rect">
            <a:avLst/>
          </a:prstGeom>
        </p:spPr>
      </p:pic>
      <p:pic>
        <p:nvPicPr>
          <p:cNvPr id="184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2191999" y="5436704"/>
            <a:ext cx="10507541" cy="1019657"/>
          </a:xfrm>
          <a:prstGeom prst="rect">
            <a:avLst/>
          </a:prstGeom>
        </p:spPr>
      </p:pic>
      <p:pic>
        <p:nvPicPr>
          <p:cNvPr id="231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6103599" y="7264399"/>
            <a:ext cx="6582146" cy="10110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12191999" y="3022599"/>
            <a:ext cx="4712130" cy="600006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2357099" y="1371599"/>
            <a:ext cx="9147175" cy="746833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2191999" y="4051299"/>
            <a:ext cx="10560388" cy="2760344"/>
          </a:xfrm>
          <a:prstGeom prst="rect">
            <a:avLst/>
          </a:prstGeom>
        </p:spPr>
      </p:pic>
      <p:pic>
        <p:nvPicPr>
          <p:cNvPr id="140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182767" y="416056"/>
            <a:ext cx="10415258" cy="6436343"/>
          </a:xfrm>
          <a:prstGeom prst="rect">
            <a:avLst/>
          </a:prstGeom>
        </p:spPr>
      </p:pic>
      <p:pic>
        <p:nvPicPr>
          <p:cNvPr id="1871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2191999" y="7035109"/>
            <a:ext cx="10415258" cy="6436343"/>
          </a:xfrm>
          <a:prstGeom prst="rect">
            <a:avLst/>
          </a:prstGeom>
        </p:spPr>
      </p:pic>
      <p:pic>
        <p:nvPicPr>
          <p:cNvPr id="2341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092199" y="7492999"/>
            <a:ext cx="4159596" cy="596446"/>
          </a:xfrm>
          <a:prstGeom prst="rect">
            <a:avLst/>
          </a:prstGeom>
        </p:spPr>
      </p:pic>
      <p:pic>
        <p:nvPicPr>
          <p:cNvPr id="2808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104899" y="8407399"/>
            <a:ext cx="10560388" cy="34107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10604499" y="3606799"/>
            <a:ext cx="4159596" cy="603578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2357099" y="1371599"/>
            <a:ext cx="4975546" cy="746833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0591799" y="4851399"/>
            <a:ext cx="4484961" cy="5838824"/>
          </a:xfrm>
          <a:prstGeom prst="rect">
            <a:avLst/>
          </a:prstGeom>
        </p:spPr>
      </p:pic>
      <p:pic>
        <p:nvPicPr>
          <p:cNvPr id="140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183888" y="636110"/>
            <a:ext cx="8258864" cy="12388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7077123" y="703765"/>
            <a:ext cx="2783486" cy="594659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9870048" y="268904"/>
            <a:ext cx="4513950" cy="732190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9170249" y="1619313"/>
            <a:ext cx="6043499" cy="10716767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763289" y="268904"/>
            <a:ext cx="6161652" cy="12323304"/>
          </a:xfrm>
          <a:prstGeom prst="rect">
            <a:avLst/>
          </a:prstGeom>
        </p:spPr>
      </p:pic>
      <p:pic>
        <p:nvPicPr>
          <p:cNvPr id="186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8448322" y="1619313"/>
            <a:ext cx="5238686" cy="10477373"/>
          </a:xfrm>
          <a:prstGeom prst="rect">
            <a:avLst/>
          </a:prstGeom>
        </p:spPr>
      </p:pic>
      <p:pic>
        <p:nvPicPr>
          <p:cNvPr id="233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7057857" y="2031853"/>
            <a:ext cx="1659293" cy="20288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7442199" y="990599"/>
            <a:ext cx="5374019" cy="594659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9291299" y="266699"/>
            <a:ext cx="5076047" cy="735272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752625" y="568436"/>
            <a:ext cx="6289563" cy="12579126"/>
          </a:xfrm>
          <a:prstGeom prst="rect">
            <a:avLst/>
          </a:prstGeom>
        </p:spPr>
      </p:pic>
      <p:pic>
        <p:nvPicPr>
          <p:cNvPr id="1397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8073566" y="1602098"/>
            <a:ext cx="5468413" cy="10936826"/>
          </a:xfrm>
          <a:prstGeom prst="rect">
            <a:avLst/>
          </a:prstGeom>
        </p:spPr>
      </p:pic>
      <p:pic>
        <p:nvPicPr>
          <p:cNvPr id="186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6107051" y="1967172"/>
            <a:ext cx="1659293" cy="2028822"/>
          </a:xfrm>
          <a:prstGeom prst="rect">
            <a:avLst/>
          </a:prstGeom>
        </p:spPr>
      </p:pic>
      <p:pic>
        <p:nvPicPr>
          <p:cNvPr id="233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9169399" y="1955799"/>
            <a:ext cx="6043499" cy="76360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7442199" y="990599"/>
            <a:ext cx="2123634" cy="607653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9291299" y="266699"/>
            <a:ext cx="5076047" cy="736814"/>
          </a:xfrm>
          <a:prstGeom prst="rect">
            <a:avLst/>
          </a:prstGeom>
        </p:spPr>
      </p:pic>
      <p:pic>
        <p:nvPicPr>
          <p:cNvPr id="931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6613728" y="573226"/>
            <a:ext cx="1659293" cy="2024065"/>
          </a:xfrm>
          <a:prstGeom prst="rect">
            <a:avLst/>
          </a:prstGeom>
        </p:spPr>
      </p:pic>
      <p:pic>
        <p:nvPicPr>
          <p:cNvPr id="139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691612" y="276200"/>
            <a:ext cx="6504626" cy="12838179"/>
          </a:xfrm>
          <a:prstGeom prst="rect">
            <a:avLst/>
          </a:prstGeom>
        </p:spPr>
      </p:pic>
      <p:pic>
        <p:nvPicPr>
          <p:cNvPr id="1865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8007282" y="1585259"/>
            <a:ext cx="5795895" cy="11591791"/>
          </a:xfrm>
          <a:prstGeom prst="rect">
            <a:avLst/>
          </a:prstGeom>
        </p:spPr>
      </p:pic>
      <p:pic>
        <p:nvPicPr>
          <p:cNvPr id="233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3097876" y="3045737"/>
            <a:ext cx="5175145" cy="10350290"/>
          </a:xfrm>
          <a:prstGeom prst="rect">
            <a:avLst/>
          </a:prstGeom>
        </p:spPr>
      </p:pic>
      <p:pic>
        <p:nvPicPr>
          <p:cNvPr id="280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3293809" y="986877"/>
            <a:ext cx="1659293" cy="2058860"/>
          </a:xfrm>
          <a:prstGeom prst="rect">
            <a:avLst/>
          </a:prstGeom>
        </p:spPr>
      </p:pic>
      <p:pic>
        <p:nvPicPr>
          <p:cNvPr id="3273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7442199" y="2792288"/>
            <a:ext cx="5554719" cy="70587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6426199" y="1269999"/>
            <a:ext cx="2123634" cy="575935"/>
          </a:xfrm>
          <a:prstGeom prst="rect">
            <a:avLst/>
          </a:prstGeom>
        </p:spPr>
      </p:pic>
      <p:pic>
        <p:nvPicPr>
          <p:cNvPr id="466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9096542" y="2669894"/>
            <a:ext cx="3912701" cy="733731"/>
          </a:xfrm>
          <a:prstGeom prst="rect">
            <a:avLst/>
          </a:prstGeom>
        </p:spPr>
      </p:pic>
      <p:pic>
        <p:nvPicPr>
          <p:cNvPr id="93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7170399" y="500118"/>
            <a:ext cx="1659293" cy="2026307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4312899" y="965199"/>
            <a:ext cx="1659293" cy="2049127"/>
          </a:xfrm>
          <a:prstGeom prst="rect">
            <a:avLst/>
          </a:prstGeom>
        </p:spPr>
      </p:pic>
      <p:pic>
        <p:nvPicPr>
          <p:cNvPr id="186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6887558" y="4970386"/>
            <a:ext cx="5715017" cy="6446913"/>
          </a:xfrm>
          <a:prstGeom prst="rect">
            <a:avLst/>
          </a:prstGeom>
        </p:spPr>
      </p:pic>
      <p:pic>
        <p:nvPicPr>
          <p:cNvPr id="233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3937321" y="3036760"/>
            <a:ext cx="4901668" cy="8164341"/>
          </a:xfrm>
          <a:prstGeom prst="rect">
            <a:avLst/>
          </a:prstGeom>
        </p:spPr>
      </p:pic>
      <p:pic>
        <p:nvPicPr>
          <p:cNvPr id="2804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9241633" y="-106436"/>
            <a:ext cx="3776279" cy="6286394"/>
          </a:xfrm>
          <a:prstGeom prst="rect">
            <a:avLst/>
          </a:prstGeom>
        </p:spPr>
      </p:pic>
      <p:pic>
        <p:nvPicPr>
          <p:cNvPr id="3273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823671" y="500118"/>
            <a:ext cx="4911813" cy="8729632"/>
          </a:xfrm>
          <a:prstGeom prst="rect">
            <a:avLst/>
          </a:prstGeom>
        </p:spPr>
      </p:pic>
      <p:pic>
        <p:nvPicPr>
          <p:cNvPr id="3739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9241633" y="6857999"/>
            <a:ext cx="4159428" cy="7012990"/>
          </a:xfrm>
          <a:prstGeom prst="rect">
            <a:avLst/>
          </a:prstGeom>
        </p:spPr>
      </p:pic>
      <p:pic>
        <p:nvPicPr>
          <p:cNvPr id="4209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17170399" y="11417299"/>
            <a:ext cx="1659293" cy="20299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-91208" y="0"/>
            <a:ext cx="9243650" cy="13865475"/>
          </a:xfrm>
          <a:prstGeom prst="rect">
            <a:avLst/>
          </a:prstGeom>
        </p:spPr>
      </p:pic>
      <p:pic>
        <p:nvPicPr>
          <p:cNvPr id="918" name="Picture" descr="Picture"/>
          <p:cNvPicPr>
            <a:picLocks noChangeAspect="1"/>
          </p:cNvPicPr>
          <p:nvPr/>
        </p:nvPicPr>
        <p:blipFill>
          <a:blip r:embed="rId4" cstate="print">
            <a:alphaModFix amt="15000"/>
          </a:blip>
          <a:stretch>
            <a:fillRect/>
          </a:stretch>
        </p:blipFill>
        <p:spPr>
          <a:xfrm rot="0" flipV="0" flipH="0">
            <a:off x="-540258" y="0"/>
            <a:ext cx="9746266" cy="13941853"/>
          </a:xfrm>
          <a:prstGeom prst="rect">
            <a:avLst/>
          </a:prstGeom>
        </p:spPr>
      </p:pic>
      <p:pic>
        <p:nvPicPr>
          <p:cNvPr id="137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7967135" y="4777364"/>
            <a:ext cx="2529736" cy="232380"/>
          </a:xfrm>
          <a:prstGeom prst="rect">
            <a:avLst/>
          </a:prstGeom>
        </p:spPr>
      </p:pic>
      <p:pic>
        <p:nvPicPr>
          <p:cNvPr id="184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2047535" y="5546334"/>
            <a:ext cx="10507541" cy="1001166"/>
          </a:xfrm>
          <a:prstGeom prst="rect">
            <a:avLst/>
          </a:prstGeom>
        </p:spPr>
      </p:pic>
      <p:pic>
        <p:nvPicPr>
          <p:cNvPr id="231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7184239" y="7381835"/>
            <a:ext cx="5365921" cy="10136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17403949" y="1346045"/>
            <a:ext cx="7344883" cy="10992842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3" cstate="print">
            <a:alphaModFix amt="45000"/>
          </a:blip>
          <a:stretch>
            <a:fillRect/>
          </a:stretch>
        </p:blipFill>
        <p:spPr>
          <a:xfrm rot="0" flipV="0" flipH="0">
            <a:off x="17403949" y="1346045"/>
            <a:ext cx="7336047" cy="11023909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6486707" y="1890155"/>
            <a:ext cx="2529736" cy="232380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676042" y="1911128"/>
            <a:ext cx="9574015" cy="745732"/>
          </a:xfrm>
          <a:prstGeom prst="rect">
            <a:avLst/>
          </a:prstGeom>
        </p:spPr>
      </p:pic>
      <p:pic>
        <p:nvPicPr>
          <p:cNvPr id="1871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663699" y="4889499"/>
            <a:ext cx="3684266" cy="603274"/>
          </a:xfrm>
          <a:prstGeom prst="rect">
            <a:avLst/>
          </a:prstGeom>
        </p:spPr>
      </p:pic>
      <p:pic>
        <p:nvPicPr>
          <p:cNvPr id="2338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9042399" y="4889499"/>
            <a:ext cx="3684266" cy="612794"/>
          </a:xfrm>
          <a:prstGeom prst="rect">
            <a:avLst/>
          </a:prstGeom>
        </p:spPr>
      </p:pic>
      <p:pic>
        <p:nvPicPr>
          <p:cNvPr id="280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663699" y="7594599"/>
            <a:ext cx="3684266" cy="605608"/>
          </a:xfrm>
          <a:prstGeom prst="rect">
            <a:avLst/>
          </a:prstGeom>
        </p:spPr>
      </p:pic>
      <p:pic>
        <p:nvPicPr>
          <p:cNvPr id="3272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9042399" y="7594599"/>
            <a:ext cx="4813890" cy="611746"/>
          </a:xfrm>
          <a:prstGeom prst="rect">
            <a:avLst/>
          </a:prstGeom>
        </p:spPr>
      </p:pic>
      <p:pic>
        <p:nvPicPr>
          <p:cNvPr id="3739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663699" y="10604499"/>
            <a:ext cx="3684266" cy="6133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-313343" y="86850"/>
            <a:ext cx="25010686" cy="14074279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 amt="84000"/>
          </a:blip>
          <a:stretch>
            <a:fillRect/>
          </a:stretch>
        </p:blipFill>
        <p:spPr>
          <a:xfrm rot="0" flipV="0" flipH="0">
            <a:off x="-402851" y="0"/>
            <a:ext cx="25189701" cy="14247979"/>
          </a:xfrm>
          <a:prstGeom prst="rect">
            <a:avLst/>
          </a:prstGeom>
        </p:spPr>
      </p:pic>
      <p:pic>
        <p:nvPicPr>
          <p:cNvPr id="929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5334886" y="1737748"/>
            <a:ext cx="14042026" cy="903815"/>
          </a:xfrm>
          <a:prstGeom prst="rect">
            <a:avLst/>
          </a:prstGeom>
        </p:spPr>
      </p:pic>
      <p:pic>
        <p:nvPicPr>
          <p:cNvPr id="1396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588618" y="3948661"/>
            <a:ext cx="6036883" cy="2102775"/>
          </a:xfrm>
          <a:prstGeom prst="rect">
            <a:avLst/>
          </a:prstGeom>
        </p:spPr>
      </p:pic>
      <p:pic>
        <p:nvPicPr>
          <p:cNvPr id="1864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588618" y="6419827"/>
            <a:ext cx="6036883" cy="5672237"/>
          </a:xfrm>
          <a:prstGeom prst="rect">
            <a:avLst/>
          </a:prstGeom>
        </p:spPr>
      </p:pic>
      <p:pic>
        <p:nvPicPr>
          <p:cNvPr id="2332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9353474" y="3948661"/>
            <a:ext cx="6024628" cy="2098506"/>
          </a:xfrm>
          <a:prstGeom prst="rect">
            <a:avLst/>
          </a:prstGeom>
        </p:spPr>
      </p:pic>
      <p:pic>
        <p:nvPicPr>
          <p:cNvPr id="2800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9353474" y="6414811"/>
            <a:ext cx="6024628" cy="5660723"/>
          </a:xfrm>
          <a:prstGeom prst="rect">
            <a:avLst/>
          </a:prstGeom>
        </p:spPr>
      </p:pic>
      <p:pic>
        <p:nvPicPr>
          <p:cNvPr id="3268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7290721" y="3948661"/>
            <a:ext cx="6004847" cy="2091616"/>
          </a:xfrm>
          <a:prstGeom prst="rect">
            <a:avLst/>
          </a:prstGeom>
        </p:spPr>
      </p:pic>
      <p:pic>
        <p:nvPicPr>
          <p:cNvPr id="3737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7290721" y="6406713"/>
            <a:ext cx="6004847" cy="5642136"/>
          </a:xfrm>
          <a:prstGeom prst="rect">
            <a:avLst/>
          </a:prstGeom>
        </p:spPr>
      </p:pic>
      <p:pic>
        <p:nvPicPr>
          <p:cNvPr id="4207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3162299" y="4635499"/>
            <a:ext cx="2886633" cy="620742"/>
          </a:xfrm>
          <a:prstGeom prst="rect">
            <a:avLst/>
          </a:prstGeom>
        </p:spPr>
      </p:pic>
      <p:pic>
        <p:nvPicPr>
          <p:cNvPr id="4675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0744199" y="4635499"/>
            <a:ext cx="2886633" cy="619929"/>
          </a:xfrm>
          <a:prstGeom prst="rect">
            <a:avLst/>
          </a:prstGeom>
        </p:spPr>
      </p:pic>
      <p:pic>
        <p:nvPicPr>
          <p:cNvPr id="5144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0" flipV="0" flipH="0">
            <a:off x="18935699" y="4635499"/>
            <a:ext cx="2886633" cy="611802"/>
          </a:xfrm>
          <a:prstGeom prst="rect">
            <a:avLst/>
          </a:prstGeom>
        </p:spPr>
      </p:pic>
      <p:pic>
        <p:nvPicPr>
          <p:cNvPr id="5613" name="Picture" descr="Picture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0" flipV="0" flipH="0">
            <a:off x="1854199" y="6857999"/>
            <a:ext cx="5493680" cy="4320184"/>
          </a:xfrm>
          <a:prstGeom prst="rect">
            <a:avLst/>
          </a:prstGeom>
        </p:spPr>
      </p:pic>
      <p:pic>
        <p:nvPicPr>
          <p:cNvPr id="6053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0" flipV="0" flipH="0">
            <a:off x="9728199" y="7086599"/>
            <a:ext cx="5255400" cy="2603693"/>
          </a:xfrm>
          <a:prstGeom prst="rect">
            <a:avLst/>
          </a:prstGeom>
        </p:spPr>
      </p:pic>
      <p:pic>
        <p:nvPicPr>
          <p:cNvPr id="6522" name="Picture" descr="Picture"/>
          <p:cNvPicPr>
            <a:picLocks noChangeAspect="1"/>
          </p:cNvPicPr>
          <p:nvPr/>
        </p:nvPicPr>
        <p:blipFill>
          <a:blip r:embed="rId16" cstate="print">
            <a:alphaModFix amt="100000"/>
          </a:blip>
          <a:stretch>
            <a:fillRect/>
          </a:stretch>
        </p:blipFill>
        <p:spPr>
          <a:xfrm rot="0" flipV="0" flipH="0">
            <a:off x="17612493" y="6737182"/>
            <a:ext cx="5361302" cy="4879524"/>
          </a:xfrm>
          <a:prstGeom prst="rect">
            <a:avLst/>
          </a:prstGeom>
        </p:spPr>
      </p:pic>
      <p:pic>
        <p:nvPicPr>
          <p:cNvPr id="6992" name="Picture" descr="Picture"/>
          <p:cNvPicPr>
            <a:picLocks noChangeAspect="1"/>
          </p:cNvPicPr>
          <p:nvPr/>
        </p:nvPicPr>
        <p:blipFill>
          <a:blip r:embed="rId17" cstate="print">
            <a:alphaModFix amt="100000"/>
          </a:blip>
          <a:stretch>
            <a:fillRect/>
          </a:stretch>
        </p:blipFill>
        <p:spPr>
          <a:xfrm rot="0" flipV="0" flipH="0">
            <a:off x="1841499" y="7086599"/>
            <a:ext cx="5546631" cy="31822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-313343" y="-179139"/>
            <a:ext cx="25010686" cy="14074279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3" cstate="print">
            <a:alphaModFix amt="84000"/>
          </a:blip>
          <a:stretch>
            <a:fillRect/>
          </a:stretch>
        </p:blipFill>
        <p:spPr>
          <a:xfrm rot="0" flipV="0" flipH="0">
            <a:off x="-402851" y="-265990"/>
            <a:ext cx="25189701" cy="14247979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5168899" y="1790699"/>
            <a:ext cx="14042026" cy="903815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588618" y="3948661"/>
            <a:ext cx="6036883" cy="2102775"/>
          </a:xfrm>
          <a:prstGeom prst="rect">
            <a:avLst/>
          </a:prstGeom>
        </p:spPr>
      </p:pic>
      <p:pic>
        <p:nvPicPr>
          <p:cNvPr id="1872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588618" y="6419827"/>
            <a:ext cx="6036883" cy="5672237"/>
          </a:xfrm>
          <a:prstGeom prst="rect">
            <a:avLst/>
          </a:prstGeom>
        </p:spPr>
      </p:pic>
      <p:pic>
        <p:nvPicPr>
          <p:cNvPr id="2340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9353474" y="3948661"/>
            <a:ext cx="6024628" cy="2098506"/>
          </a:xfrm>
          <a:prstGeom prst="rect">
            <a:avLst/>
          </a:prstGeom>
        </p:spPr>
      </p:pic>
      <p:pic>
        <p:nvPicPr>
          <p:cNvPr id="2808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9353474" y="6414811"/>
            <a:ext cx="6024628" cy="5660723"/>
          </a:xfrm>
          <a:prstGeom prst="rect">
            <a:avLst/>
          </a:prstGeom>
        </p:spPr>
      </p:pic>
      <p:pic>
        <p:nvPicPr>
          <p:cNvPr id="3276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7290721" y="3948661"/>
            <a:ext cx="6004847" cy="2091616"/>
          </a:xfrm>
          <a:prstGeom prst="rect">
            <a:avLst/>
          </a:prstGeom>
        </p:spPr>
      </p:pic>
      <p:pic>
        <p:nvPicPr>
          <p:cNvPr id="3745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 rot="0" flipV="0" flipH="0">
            <a:off x="17290721" y="6406713"/>
            <a:ext cx="6004847" cy="5642136"/>
          </a:xfrm>
          <a:prstGeom prst="rect">
            <a:avLst/>
          </a:prstGeom>
        </p:spPr>
      </p:pic>
      <p:pic>
        <p:nvPicPr>
          <p:cNvPr id="4215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 rot="0" flipV="0" flipH="0">
            <a:off x="3163743" y="4645695"/>
            <a:ext cx="2886633" cy="586704"/>
          </a:xfrm>
          <a:prstGeom prst="rect">
            <a:avLst/>
          </a:prstGeom>
        </p:spPr>
      </p:pic>
      <p:pic>
        <p:nvPicPr>
          <p:cNvPr id="4683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 rot="0" flipV="0" flipH="0">
            <a:off x="10748682" y="4640826"/>
            <a:ext cx="2886633" cy="591573"/>
          </a:xfrm>
          <a:prstGeom prst="rect">
            <a:avLst/>
          </a:prstGeom>
        </p:spPr>
      </p:pic>
      <p:pic>
        <p:nvPicPr>
          <p:cNvPr id="5152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 rot="0" flipV="0" flipH="0">
            <a:off x="18944608" y="4645695"/>
            <a:ext cx="2886633" cy="599442"/>
          </a:xfrm>
          <a:prstGeom prst="rect">
            <a:avLst/>
          </a:prstGeom>
        </p:spPr>
      </p:pic>
      <p:pic>
        <p:nvPicPr>
          <p:cNvPr id="5621" name="Picture" descr="Picture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0" flipV="0" flipH="0">
            <a:off x="1860219" y="6857999"/>
            <a:ext cx="5493680" cy="4320184"/>
          </a:xfrm>
          <a:prstGeom prst="rect">
            <a:avLst/>
          </a:prstGeom>
        </p:spPr>
      </p:pic>
      <p:pic>
        <p:nvPicPr>
          <p:cNvPr id="6061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 rot="0" flipV="0" flipH="0">
            <a:off x="9738089" y="7086599"/>
            <a:ext cx="5255400" cy="4320184"/>
          </a:xfrm>
          <a:prstGeom prst="rect">
            <a:avLst/>
          </a:prstGeom>
        </p:spPr>
      </p:pic>
      <p:pic>
        <p:nvPicPr>
          <p:cNvPr id="6530" name="Picture" descr="Picture"/>
          <p:cNvPicPr>
            <a:picLocks noChangeAspect="1"/>
          </p:cNvPicPr>
          <p:nvPr/>
        </p:nvPicPr>
        <p:blipFill>
          <a:blip r:embed="rId16" cstate="print">
            <a:alphaModFix amt="100000"/>
          </a:blip>
          <a:stretch>
            <a:fillRect/>
          </a:stretch>
        </p:blipFill>
        <p:spPr>
          <a:xfrm rot="0" flipV="0" flipH="0">
            <a:off x="17754599" y="7086599"/>
            <a:ext cx="5096547" cy="3741978"/>
          </a:xfrm>
          <a:prstGeom prst="rect">
            <a:avLst/>
          </a:prstGeom>
        </p:spPr>
      </p:pic>
      <p:pic>
        <p:nvPicPr>
          <p:cNvPr id="7000" name="Picture" descr="Picture"/>
          <p:cNvPicPr>
            <a:picLocks noChangeAspect="1"/>
          </p:cNvPicPr>
          <p:nvPr/>
        </p:nvPicPr>
        <p:blipFill>
          <a:blip r:embed="rId17" cstate="print">
            <a:alphaModFix amt="100000"/>
          </a:blip>
          <a:stretch>
            <a:fillRect/>
          </a:stretch>
        </p:blipFill>
        <p:spPr>
          <a:xfrm rot="0" flipV="0" flipH="0">
            <a:off x="1860219" y="7086599"/>
            <a:ext cx="5546631" cy="432018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-454961" y="-187504"/>
            <a:ext cx="24981383" cy="14057789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3" cstate="print">
            <a:alphaModFix amt="62000"/>
          </a:blip>
          <a:stretch>
            <a:fillRect/>
          </a:stretch>
        </p:blipFill>
        <p:spPr>
          <a:xfrm rot="0" flipV="0" flipH="0">
            <a:off x="0" y="0"/>
            <a:ext cx="25293922" cy="14398458"/>
          </a:xfrm>
          <a:prstGeom prst="rect">
            <a:avLst/>
          </a:prstGeom>
        </p:spPr>
      </p:pic>
      <p:pic>
        <p:nvPicPr>
          <p:cNvPr id="92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346362" y="3917749"/>
            <a:ext cx="18178484" cy="1935331"/>
          </a:xfrm>
          <a:prstGeom prst="rect">
            <a:avLst/>
          </a:prstGeom>
        </p:spPr>
      </p:pic>
      <p:pic>
        <p:nvPicPr>
          <p:cNvPr id="139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346362" y="6372011"/>
            <a:ext cx="9589586" cy="889109"/>
          </a:xfrm>
          <a:prstGeom prst="rect">
            <a:avLst/>
          </a:prstGeom>
        </p:spPr>
      </p:pic>
      <p:pic>
        <p:nvPicPr>
          <p:cNvPr id="1860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346362" y="9172531"/>
            <a:ext cx="2839674" cy="326534"/>
          </a:xfrm>
          <a:prstGeom prst="rect">
            <a:avLst/>
          </a:prstGeom>
        </p:spPr>
      </p:pic>
      <p:pic>
        <p:nvPicPr>
          <p:cNvPr id="2327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346362" y="7571433"/>
            <a:ext cx="15836980" cy="880973"/>
          </a:xfrm>
          <a:prstGeom prst="rect">
            <a:avLst/>
          </a:prstGeom>
        </p:spPr>
      </p:pic>
      <p:pic>
        <p:nvPicPr>
          <p:cNvPr id="279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346362" y="771502"/>
            <a:ext cx="1388507" cy="392175"/>
          </a:xfrm>
          <a:prstGeom prst="rect">
            <a:avLst/>
          </a:prstGeom>
        </p:spPr>
      </p:pic>
      <p:pic>
        <p:nvPicPr>
          <p:cNvPr id="3261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 rot="0" flipV="0" flipH="0">
            <a:off x="19145954" y="540371"/>
            <a:ext cx="4843166" cy="10226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-91208" y="0"/>
            <a:ext cx="9243650" cy="13865475"/>
          </a:xfrm>
          <a:prstGeom prst="rect">
            <a:avLst/>
          </a:prstGeom>
        </p:spPr>
      </p:pic>
      <p:pic>
        <p:nvPicPr>
          <p:cNvPr id="918" name="Picture" descr="Picture"/>
          <p:cNvPicPr>
            <a:picLocks noChangeAspect="1"/>
          </p:cNvPicPr>
          <p:nvPr/>
        </p:nvPicPr>
        <p:blipFill>
          <a:blip r:embed="rId4" cstate="print">
            <a:alphaModFix amt="15000"/>
          </a:blip>
          <a:stretch>
            <a:fillRect/>
          </a:stretch>
        </p:blipFill>
        <p:spPr>
          <a:xfrm rot="0" flipV="0" flipH="0">
            <a:off x="-540258" y="0"/>
            <a:ext cx="9746266" cy="13941853"/>
          </a:xfrm>
          <a:prstGeom prst="rect">
            <a:avLst/>
          </a:prstGeom>
        </p:spPr>
      </p:pic>
      <p:pic>
        <p:nvPicPr>
          <p:cNvPr id="137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7967135" y="4777364"/>
            <a:ext cx="2529736" cy="232380"/>
          </a:xfrm>
          <a:prstGeom prst="rect">
            <a:avLst/>
          </a:prstGeom>
        </p:spPr>
      </p:pic>
      <p:pic>
        <p:nvPicPr>
          <p:cNvPr id="184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3580504" y="5561528"/>
            <a:ext cx="9121233" cy="1022344"/>
          </a:xfrm>
          <a:prstGeom prst="rect">
            <a:avLst/>
          </a:prstGeom>
        </p:spPr>
      </p:pic>
      <p:pic>
        <p:nvPicPr>
          <p:cNvPr id="231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7455412" y="7145536"/>
            <a:ext cx="5246324" cy="10089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-748796" y="0"/>
            <a:ext cx="12566397" cy="6952049"/>
          </a:xfrm>
          <a:prstGeom prst="rect">
            <a:avLst/>
          </a:prstGeom>
        </p:spPr>
      </p:pic>
      <p:pic>
        <p:nvPicPr>
          <p:cNvPr id="919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1817601" y="6952049"/>
            <a:ext cx="12566397" cy="6952049"/>
          </a:xfrm>
          <a:prstGeom prst="rect">
            <a:avLst/>
          </a:prstGeom>
        </p:spPr>
      </p:pic>
      <p:pic>
        <p:nvPicPr>
          <p:cNvPr id="1388" name="Picture" descr="Picture"/>
          <p:cNvPicPr>
            <a:picLocks noChangeAspect="1"/>
          </p:cNvPicPr>
          <p:nvPr/>
        </p:nvPicPr>
        <p:blipFill>
          <a:blip r:embed="rId5" cstate="print">
            <a:alphaModFix amt="90000"/>
          </a:blip>
          <a:stretch>
            <a:fillRect/>
          </a:stretch>
        </p:blipFill>
        <p:spPr>
          <a:xfrm rot="0" flipV="0" flipH="0">
            <a:off x="1195521" y="1219288"/>
            <a:ext cx="21975023" cy="11472396"/>
          </a:xfrm>
          <a:prstGeom prst="rect">
            <a:avLst/>
          </a:prstGeom>
        </p:spPr>
      </p:pic>
      <p:pic>
        <p:nvPicPr>
          <p:cNvPr id="185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8605208" y="4848063"/>
            <a:ext cx="7201395" cy="732220"/>
          </a:xfrm>
          <a:prstGeom prst="rect">
            <a:avLst/>
          </a:prstGeom>
        </p:spPr>
      </p:pic>
      <p:pic>
        <p:nvPicPr>
          <p:cNvPr id="2324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4343399" y="5867399"/>
            <a:ext cx="15683292" cy="5353557"/>
          </a:xfrm>
          <a:prstGeom prst="rect">
            <a:avLst/>
          </a:prstGeom>
        </p:spPr>
      </p:pic>
      <p:pic>
        <p:nvPicPr>
          <p:cNvPr id="2793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0924178" y="2492637"/>
            <a:ext cx="1814659" cy="18146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-91208" y="0"/>
            <a:ext cx="9243650" cy="13865475"/>
          </a:xfrm>
          <a:prstGeom prst="rect">
            <a:avLst/>
          </a:prstGeom>
        </p:spPr>
      </p:pic>
      <p:pic>
        <p:nvPicPr>
          <p:cNvPr id="918" name="Picture" descr="Picture"/>
          <p:cNvPicPr>
            <a:picLocks noChangeAspect="1"/>
          </p:cNvPicPr>
          <p:nvPr/>
        </p:nvPicPr>
        <p:blipFill>
          <a:blip r:embed="rId4" cstate="print">
            <a:alphaModFix amt="15000"/>
          </a:blip>
          <a:stretch>
            <a:fillRect/>
          </a:stretch>
        </p:blipFill>
        <p:spPr>
          <a:xfrm rot="0" flipV="0" flipH="0">
            <a:off x="-540258" y="0"/>
            <a:ext cx="9746266" cy="13941853"/>
          </a:xfrm>
          <a:prstGeom prst="rect">
            <a:avLst/>
          </a:prstGeom>
        </p:spPr>
      </p:pic>
      <p:pic>
        <p:nvPicPr>
          <p:cNvPr id="137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7967135" y="4777364"/>
            <a:ext cx="2529736" cy="232380"/>
          </a:xfrm>
          <a:prstGeom prst="rect">
            <a:avLst/>
          </a:prstGeom>
        </p:spPr>
      </p:pic>
      <p:pic>
        <p:nvPicPr>
          <p:cNvPr id="184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5198391" y="5433853"/>
            <a:ext cx="7368452" cy="1019657"/>
          </a:xfrm>
          <a:prstGeom prst="rect">
            <a:avLst/>
          </a:prstGeom>
        </p:spPr>
      </p:pic>
      <p:pic>
        <p:nvPicPr>
          <p:cNvPr id="231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5849806" y="7269354"/>
            <a:ext cx="6705747" cy="10127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-313343" y="-179139"/>
            <a:ext cx="25010686" cy="14074279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3" cstate="print">
            <a:alphaModFix amt="83000"/>
          </a:blip>
          <a:stretch>
            <a:fillRect/>
          </a:stretch>
        </p:blipFill>
        <p:spPr>
          <a:xfrm rot="0" flipV="0" flipH="0">
            <a:off x="1016012" y="998317"/>
            <a:ext cx="22351973" cy="11719364"/>
          </a:xfrm>
          <a:prstGeom prst="rect">
            <a:avLst/>
          </a:prstGeom>
        </p:spPr>
      </p:pic>
      <p:pic>
        <p:nvPicPr>
          <p:cNvPr id="93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3484162" y="224542"/>
            <a:ext cx="18631248" cy="132669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-91208" y="0"/>
            <a:ext cx="9243650" cy="13865475"/>
          </a:xfrm>
          <a:prstGeom prst="rect">
            <a:avLst/>
          </a:prstGeom>
        </p:spPr>
      </p:pic>
      <p:pic>
        <p:nvPicPr>
          <p:cNvPr id="918" name="Picture" descr="Picture"/>
          <p:cNvPicPr>
            <a:picLocks noChangeAspect="1"/>
          </p:cNvPicPr>
          <p:nvPr/>
        </p:nvPicPr>
        <p:blipFill>
          <a:blip r:embed="rId4" cstate="print">
            <a:alphaModFix amt="15000"/>
          </a:blip>
          <a:stretch>
            <a:fillRect/>
          </a:stretch>
        </p:blipFill>
        <p:spPr>
          <a:xfrm rot="0" flipV="0" flipH="0">
            <a:off x="-540258" y="0"/>
            <a:ext cx="9746266" cy="13941853"/>
          </a:xfrm>
          <a:prstGeom prst="rect">
            <a:avLst/>
          </a:prstGeom>
        </p:spPr>
      </p:pic>
      <p:pic>
        <p:nvPicPr>
          <p:cNvPr id="137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7967135" y="4777364"/>
            <a:ext cx="2529736" cy="232380"/>
          </a:xfrm>
          <a:prstGeom prst="rect">
            <a:avLst/>
          </a:prstGeom>
        </p:spPr>
      </p:pic>
      <p:pic>
        <p:nvPicPr>
          <p:cNvPr id="1846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2191999" y="5441686"/>
            <a:ext cx="10507541" cy="1001166"/>
          </a:xfrm>
          <a:prstGeom prst="rect">
            <a:avLst/>
          </a:prstGeom>
        </p:spPr>
      </p:pic>
      <p:pic>
        <p:nvPicPr>
          <p:cNvPr id="231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7437099" y="7238999"/>
            <a:ext cx="5365921" cy="10009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13065693" y="6050345"/>
            <a:ext cx="4712130" cy="595618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2522414" y="416056"/>
            <a:ext cx="9147175" cy="739126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182767" y="416056"/>
            <a:ext cx="10415258" cy="6436343"/>
          </a:xfrm>
          <a:prstGeom prst="rect">
            <a:avLst/>
          </a:prstGeom>
        </p:spPr>
      </p:pic>
      <p:pic>
        <p:nvPicPr>
          <p:cNvPr id="1400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3065693" y="7035109"/>
            <a:ext cx="10415258" cy="6436343"/>
          </a:xfrm>
          <a:prstGeom prst="rect">
            <a:avLst/>
          </a:prstGeom>
        </p:spPr>
      </p:pic>
      <p:pic>
        <p:nvPicPr>
          <p:cNvPr id="1870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092199" y="7492999"/>
            <a:ext cx="4159596" cy="596400"/>
          </a:xfrm>
          <a:prstGeom prst="rect">
            <a:avLst/>
          </a:prstGeom>
        </p:spPr>
      </p:pic>
      <p:pic>
        <p:nvPicPr>
          <p:cNvPr id="2337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2191999" y="2057399"/>
            <a:ext cx="10560388" cy="3400805"/>
          </a:xfrm>
          <a:prstGeom prst="rect">
            <a:avLst/>
          </a:prstGeom>
        </p:spPr>
      </p:pic>
      <p:pic>
        <p:nvPicPr>
          <p:cNvPr id="2807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079499" y="8508999"/>
            <a:ext cx="11381131" cy="58052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0" flipV="0" flipH="0">
            <a:off x="12191999" y="6258310"/>
            <a:ext cx="4712130" cy="599689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0" flipV="0" flipH="0">
            <a:off x="12357099" y="1371599"/>
            <a:ext cx="9147175" cy="739126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0" flipV="0" flipH="0">
            <a:off x="12191999" y="2741328"/>
            <a:ext cx="10560388" cy="2795010"/>
          </a:xfrm>
          <a:prstGeom prst="rect">
            <a:avLst/>
          </a:prstGeom>
        </p:spPr>
      </p:pic>
      <p:pic>
        <p:nvPicPr>
          <p:cNvPr id="140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0" flipV="0" flipH="0">
            <a:off x="1182767" y="416056"/>
            <a:ext cx="10415258" cy="6436343"/>
          </a:xfrm>
          <a:prstGeom prst="rect">
            <a:avLst/>
          </a:prstGeom>
        </p:spPr>
      </p:pic>
      <p:pic>
        <p:nvPicPr>
          <p:cNvPr id="1871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0" flipV="0" flipH="0">
            <a:off x="12191999" y="7035109"/>
            <a:ext cx="10415258" cy="6436343"/>
          </a:xfrm>
          <a:prstGeom prst="rect">
            <a:avLst/>
          </a:prstGeom>
        </p:spPr>
      </p:pic>
      <p:pic>
        <p:nvPicPr>
          <p:cNvPr id="2341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 rot="0" flipV="0" flipH="0">
            <a:off x="1092199" y="7454899"/>
            <a:ext cx="4159596" cy="591998"/>
          </a:xfrm>
          <a:prstGeom prst="rect">
            <a:avLst/>
          </a:prstGeom>
        </p:spPr>
      </p:pic>
      <p:pic>
        <p:nvPicPr>
          <p:cNvPr id="2808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 rot="0" flipV="0" flipH="0">
            <a:off x="1104899" y="8407399"/>
            <a:ext cx="10560388" cy="2803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Chuangkit PowerPoint</Application>
  <PresentationFormat>自定义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4" baseType="lpstr">
      <vt:lpstr>Arial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1</cp:revision>
  <dcterms:modified xsi:type="dcterms:W3CDTF">2019-05-27T12:33:25Z</dcterms:modified>
</cp:coreProperties>
</file>